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han" userId="f0507bd5fd73d498" providerId="LiveId" clId="{47C930B4-C71F-4254-97DD-1D20E129D241}"/>
    <pc:docChg chg="addSld modSld">
      <pc:chgData name="Eshan" userId="f0507bd5fd73d498" providerId="LiveId" clId="{47C930B4-C71F-4254-97DD-1D20E129D241}" dt="2021-12-10T12:32:05.028" v="30" actId="22"/>
      <pc:docMkLst>
        <pc:docMk/>
      </pc:docMkLst>
      <pc:sldChg chg="addSp mod">
        <pc:chgData name="Eshan" userId="f0507bd5fd73d498" providerId="LiveId" clId="{47C930B4-C71F-4254-97DD-1D20E129D241}" dt="2021-12-10T12:26:11.281" v="7" actId="22"/>
        <pc:sldMkLst>
          <pc:docMk/>
          <pc:sldMk cId="770793664" sldId="256"/>
        </pc:sldMkLst>
        <pc:picChg chg="add">
          <ac:chgData name="Eshan" userId="f0507bd5fd73d498" providerId="LiveId" clId="{47C930B4-C71F-4254-97DD-1D20E129D241}" dt="2021-12-10T12:26:11.281" v="7" actId="22"/>
          <ac:picMkLst>
            <pc:docMk/>
            <pc:sldMk cId="770793664" sldId="256"/>
            <ac:picMk id="5" creationId="{24B06C7A-D366-4F35-9C7E-8DACB67524F2}"/>
          </ac:picMkLst>
        </pc:picChg>
      </pc:sldChg>
      <pc:sldChg chg="addSp new mod">
        <pc:chgData name="Eshan" userId="f0507bd5fd73d498" providerId="LiveId" clId="{47C930B4-C71F-4254-97DD-1D20E129D241}" dt="2021-12-10T12:26:24.006" v="8" actId="22"/>
        <pc:sldMkLst>
          <pc:docMk/>
          <pc:sldMk cId="1124011747" sldId="257"/>
        </pc:sldMkLst>
        <pc:picChg chg="add">
          <ac:chgData name="Eshan" userId="f0507bd5fd73d498" providerId="LiveId" clId="{47C930B4-C71F-4254-97DD-1D20E129D241}" dt="2021-12-10T12:26:24.006" v="8" actId="22"/>
          <ac:picMkLst>
            <pc:docMk/>
            <pc:sldMk cId="1124011747" sldId="257"/>
            <ac:picMk id="5" creationId="{6EF6CC14-3986-439D-8790-BA160E69F6C4}"/>
          </ac:picMkLst>
        </pc:picChg>
      </pc:sldChg>
      <pc:sldChg chg="addSp new mod">
        <pc:chgData name="Eshan" userId="f0507bd5fd73d498" providerId="LiveId" clId="{47C930B4-C71F-4254-97DD-1D20E129D241}" dt="2021-12-10T12:26:46.362" v="9" actId="22"/>
        <pc:sldMkLst>
          <pc:docMk/>
          <pc:sldMk cId="2174299592" sldId="258"/>
        </pc:sldMkLst>
        <pc:picChg chg="add">
          <ac:chgData name="Eshan" userId="f0507bd5fd73d498" providerId="LiveId" clId="{47C930B4-C71F-4254-97DD-1D20E129D241}" dt="2021-12-10T12:26:46.362" v="9" actId="22"/>
          <ac:picMkLst>
            <pc:docMk/>
            <pc:sldMk cId="2174299592" sldId="258"/>
            <ac:picMk id="5" creationId="{B56D5CF5-1559-4592-B8E6-DE3284FA14D9}"/>
          </ac:picMkLst>
        </pc:picChg>
      </pc:sldChg>
      <pc:sldChg chg="addSp new mod">
        <pc:chgData name="Eshan" userId="f0507bd5fd73d498" providerId="LiveId" clId="{47C930B4-C71F-4254-97DD-1D20E129D241}" dt="2021-12-10T12:27:25.123" v="10" actId="22"/>
        <pc:sldMkLst>
          <pc:docMk/>
          <pc:sldMk cId="3244913284" sldId="259"/>
        </pc:sldMkLst>
        <pc:picChg chg="add">
          <ac:chgData name="Eshan" userId="f0507bd5fd73d498" providerId="LiveId" clId="{47C930B4-C71F-4254-97DD-1D20E129D241}" dt="2021-12-10T12:27:25.123" v="10" actId="22"/>
          <ac:picMkLst>
            <pc:docMk/>
            <pc:sldMk cId="3244913284" sldId="259"/>
            <ac:picMk id="5" creationId="{910947FD-35EB-45E3-85BC-76B041BDDBDF}"/>
          </ac:picMkLst>
        </pc:picChg>
      </pc:sldChg>
      <pc:sldChg chg="addSp new mod">
        <pc:chgData name="Eshan" userId="f0507bd5fd73d498" providerId="LiveId" clId="{47C930B4-C71F-4254-97DD-1D20E129D241}" dt="2021-12-10T12:28:11.491" v="11" actId="22"/>
        <pc:sldMkLst>
          <pc:docMk/>
          <pc:sldMk cId="82844474" sldId="260"/>
        </pc:sldMkLst>
        <pc:picChg chg="add">
          <ac:chgData name="Eshan" userId="f0507bd5fd73d498" providerId="LiveId" clId="{47C930B4-C71F-4254-97DD-1D20E129D241}" dt="2021-12-10T12:28:11.491" v="11" actId="22"/>
          <ac:picMkLst>
            <pc:docMk/>
            <pc:sldMk cId="82844474" sldId="260"/>
            <ac:picMk id="5" creationId="{1C0BC227-BD53-4E87-A43A-93E472A53C62}"/>
          </ac:picMkLst>
        </pc:picChg>
      </pc:sldChg>
      <pc:sldChg chg="addSp new mod">
        <pc:chgData name="Eshan" userId="f0507bd5fd73d498" providerId="LiveId" clId="{47C930B4-C71F-4254-97DD-1D20E129D241}" dt="2021-12-10T12:28:20.317" v="12" actId="22"/>
        <pc:sldMkLst>
          <pc:docMk/>
          <pc:sldMk cId="742449756" sldId="261"/>
        </pc:sldMkLst>
        <pc:picChg chg="add">
          <ac:chgData name="Eshan" userId="f0507bd5fd73d498" providerId="LiveId" clId="{47C930B4-C71F-4254-97DD-1D20E129D241}" dt="2021-12-10T12:28:20.317" v="12" actId="22"/>
          <ac:picMkLst>
            <pc:docMk/>
            <pc:sldMk cId="742449756" sldId="261"/>
            <ac:picMk id="5" creationId="{9B841C74-E041-4C13-8A68-906A4E56B041}"/>
          </ac:picMkLst>
        </pc:picChg>
      </pc:sldChg>
      <pc:sldChg chg="addSp new mod">
        <pc:chgData name="Eshan" userId="f0507bd5fd73d498" providerId="LiveId" clId="{47C930B4-C71F-4254-97DD-1D20E129D241}" dt="2021-12-10T12:28:44.332" v="13" actId="22"/>
        <pc:sldMkLst>
          <pc:docMk/>
          <pc:sldMk cId="3107348491" sldId="262"/>
        </pc:sldMkLst>
        <pc:picChg chg="add">
          <ac:chgData name="Eshan" userId="f0507bd5fd73d498" providerId="LiveId" clId="{47C930B4-C71F-4254-97DD-1D20E129D241}" dt="2021-12-10T12:28:44.332" v="13" actId="22"/>
          <ac:picMkLst>
            <pc:docMk/>
            <pc:sldMk cId="3107348491" sldId="262"/>
            <ac:picMk id="5" creationId="{F1428254-6A32-44EF-8A11-059DBE0C6702}"/>
          </ac:picMkLst>
        </pc:picChg>
      </pc:sldChg>
      <pc:sldChg chg="addSp new mod">
        <pc:chgData name="Eshan" userId="f0507bd5fd73d498" providerId="LiveId" clId="{47C930B4-C71F-4254-97DD-1D20E129D241}" dt="2021-12-10T12:29:01.626" v="14" actId="22"/>
        <pc:sldMkLst>
          <pc:docMk/>
          <pc:sldMk cId="4162130448" sldId="263"/>
        </pc:sldMkLst>
        <pc:picChg chg="add">
          <ac:chgData name="Eshan" userId="f0507bd5fd73d498" providerId="LiveId" clId="{47C930B4-C71F-4254-97DD-1D20E129D241}" dt="2021-12-10T12:29:01.626" v="14" actId="22"/>
          <ac:picMkLst>
            <pc:docMk/>
            <pc:sldMk cId="4162130448" sldId="263"/>
            <ac:picMk id="5" creationId="{E935F4BD-220B-42BC-9271-15C670C1361C}"/>
          </ac:picMkLst>
        </pc:picChg>
      </pc:sldChg>
      <pc:sldChg chg="addSp new mod">
        <pc:chgData name="Eshan" userId="f0507bd5fd73d498" providerId="LiveId" clId="{47C930B4-C71F-4254-97DD-1D20E129D241}" dt="2021-12-10T12:29:24.004" v="16" actId="22"/>
        <pc:sldMkLst>
          <pc:docMk/>
          <pc:sldMk cId="905339035" sldId="264"/>
        </pc:sldMkLst>
        <pc:picChg chg="add">
          <ac:chgData name="Eshan" userId="f0507bd5fd73d498" providerId="LiveId" clId="{47C930B4-C71F-4254-97DD-1D20E129D241}" dt="2021-12-10T12:29:24.004" v="16" actId="22"/>
          <ac:picMkLst>
            <pc:docMk/>
            <pc:sldMk cId="905339035" sldId="264"/>
            <ac:picMk id="5" creationId="{4DD748E4-2AEC-40F9-89E5-E6870F7F4C85}"/>
          </ac:picMkLst>
        </pc:picChg>
      </pc:sldChg>
      <pc:sldChg chg="addSp new mod">
        <pc:chgData name="Eshan" userId="f0507bd5fd73d498" providerId="LiveId" clId="{47C930B4-C71F-4254-97DD-1D20E129D241}" dt="2021-12-10T12:29:48.438" v="20" actId="22"/>
        <pc:sldMkLst>
          <pc:docMk/>
          <pc:sldMk cId="41049041" sldId="265"/>
        </pc:sldMkLst>
        <pc:picChg chg="add">
          <ac:chgData name="Eshan" userId="f0507bd5fd73d498" providerId="LiveId" clId="{47C930B4-C71F-4254-97DD-1D20E129D241}" dt="2021-12-10T12:29:48.438" v="20" actId="22"/>
          <ac:picMkLst>
            <pc:docMk/>
            <pc:sldMk cId="41049041" sldId="265"/>
            <ac:picMk id="5" creationId="{F1FB9C63-6CE7-4AC1-A866-F9A8B5BD6AFC}"/>
          </ac:picMkLst>
        </pc:picChg>
      </pc:sldChg>
      <pc:sldChg chg="addSp new mod">
        <pc:chgData name="Eshan" userId="f0507bd5fd73d498" providerId="LiveId" clId="{47C930B4-C71F-4254-97DD-1D20E129D241}" dt="2021-12-10T12:30:02.549" v="21" actId="22"/>
        <pc:sldMkLst>
          <pc:docMk/>
          <pc:sldMk cId="2309632169" sldId="266"/>
        </pc:sldMkLst>
        <pc:picChg chg="add">
          <ac:chgData name="Eshan" userId="f0507bd5fd73d498" providerId="LiveId" clId="{47C930B4-C71F-4254-97DD-1D20E129D241}" dt="2021-12-10T12:30:02.549" v="21" actId="22"/>
          <ac:picMkLst>
            <pc:docMk/>
            <pc:sldMk cId="2309632169" sldId="266"/>
            <ac:picMk id="5" creationId="{4EB9F459-03D9-4EA0-A249-A2D8996BD6FF}"/>
          </ac:picMkLst>
        </pc:picChg>
      </pc:sldChg>
      <pc:sldChg chg="addSp new mod">
        <pc:chgData name="Eshan" userId="f0507bd5fd73d498" providerId="LiveId" clId="{47C930B4-C71F-4254-97DD-1D20E129D241}" dt="2021-12-10T12:30:53.121" v="26" actId="22"/>
        <pc:sldMkLst>
          <pc:docMk/>
          <pc:sldMk cId="2619348249" sldId="267"/>
        </pc:sldMkLst>
        <pc:picChg chg="add">
          <ac:chgData name="Eshan" userId="f0507bd5fd73d498" providerId="LiveId" clId="{47C930B4-C71F-4254-97DD-1D20E129D241}" dt="2021-12-10T12:30:53.121" v="26" actId="22"/>
          <ac:picMkLst>
            <pc:docMk/>
            <pc:sldMk cId="2619348249" sldId="267"/>
            <ac:picMk id="5" creationId="{CE29A72E-A6F3-4AD1-8724-57734940DFC8}"/>
          </ac:picMkLst>
        </pc:picChg>
      </pc:sldChg>
      <pc:sldChg chg="addSp new mod">
        <pc:chgData name="Eshan" userId="f0507bd5fd73d498" providerId="LiveId" clId="{47C930B4-C71F-4254-97DD-1D20E129D241}" dt="2021-12-10T12:31:14.025" v="27" actId="22"/>
        <pc:sldMkLst>
          <pc:docMk/>
          <pc:sldMk cId="78030824" sldId="268"/>
        </pc:sldMkLst>
        <pc:picChg chg="add">
          <ac:chgData name="Eshan" userId="f0507bd5fd73d498" providerId="LiveId" clId="{47C930B4-C71F-4254-97DD-1D20E129D241}" dt="2021-12-10T12:31:14.025" v="27" actId="22"/>
          <ac:picMkLst>
            <pc:docMk/>
            <pc:sldMk cId="78030824" sldId="268"/>
            <ac:picMk id="5" creationId="{EA6D14CA-5C71-4A9D-AF9F-CAE0B88CA0FF}"/>
          </ac:picMkLst>
        </pc:picChg>
      </pc:sldChg>
      <pc:sldChg chg="addSp new mod">
        <pc:chgData name="Eshan" userId="f0507bd5fd73d498" providerId="LiveId" clId="{47C930B4-C71F-4254-97DD-1D20E129D241}" dt="2021-12-10T12:31:32.515" v="28" actId="22"/>
        <pc:sldMkLst>
          <pc:docMk/>
          <pc:sldMk cId="1101047400" sldId="269"/>
        </pc:sldMkLst>
        <pc:picChg chg="add">
          <ac:chgData name="Eshan" userId="f0507bd5fd73d498" providerId="LiveId" clId="{47C930B4-C71F-4254-97DD-1D20E129D241}" dt="2021-12-10T12:31:32.515" v="28" actId="22"/>
          <ac:picMkLst>
            <pc:docMk/>
            <pc:sldMk cId="1101047400" sldId="269"/>
            <ac:picMk id="5" creationId="{28BA4ECA-6DE9-46A2-900A-CA3131BD2CB9}"/>
          </ac:picMkLst>
        </pc:picChg>
      </pc:sldChg>
      <pc:sldChg chg="addSp new mod">
        <pc:chgData name="Eshan" userId="f0507bd5fd73d498" providerId="LiveId" clId="{47C930B4-C71F-4254-97DD-1D20E129D241}" dt="2021-12-10T12:31:49.970" v="29" actId="22"/>
        <pc:sldMkLst>
          <pc:docMk/>
          <pc:sldMk cId="3742220775" sldId="270"/>
        </pc:sldMkLst>
        <pc:picChg chg="add">
          <ac:chgData name="Eshan" userId="f0507bd5fd73d498" providerId="LiveId" clId="{47C930B4-C71F-4254-97DD-1D20E129D241}" dt="2021-12-10T12:31:49.970" v="29" actId="22"/>
          <ac:picMkLst>
            <pc:docMk/>
            <pc:sldMk cId="3742220775" sldId="270"/>
            <ac:picMk id="5" creationId="{3AD69924-D7C4-4874-971B-05C8D2B7F92E}"/>
          </ac:picMkLst>
        </pc:picChg>
      </pc:sldChg>
      <pc:sldChg chg="addSp new mod">
        <pc:chgData name="Eshan" userId="f0507bd5fd73d498" providerId="LiveId" clId="{47C930B4-C71F-4254-97DD-1D20E129D241}" dt="2021-12-10T12:32:05.028" v="30" actId="22"/>
        <pc:sldMkLst>
          <pc:docMk/>
          <pc:sldMk cId="3626377679" sldId="271"/>
        </pc:sldMkLst>
        <pc:picChg chg="add">
          <ac:chgData name="Eshan" userId="f0507bd5fd73d498" providerId="LiveId" clId="{47C930B4-C71F-4254-97DD-1D20E129D241}" dt="2021-12-10T12:32:05.028" v="30" actId="22"/>
          <ac:picMkLst>
            <pc:docMk/>
            <pc:sldMk cId="3626377679" sldId="271"/>
            <ac:picMk id="5" creationId="{55AE7645-6733-42EE-9ABF-FF961465595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35471-F194-4BD0-93F9-94ACF2654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386EEE-96B7-42ED-B11A-14B394FAA8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F63450-C4B1-4594-B55C-B65BD741A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766405-4489-4857-AFEA-0F35D74AB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3A4DD-2C29-4597-91A6-A0F8C6BD8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932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85BE2-B5F1-46BF-927E-A05B2832F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8F4E53-2694-4870-81D7-C99CC69DCF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78CF6-95C4-4CBB-BFBC-881C91022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1FF99-CD6B-4C87-B641-6364F0AAA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3C523-DC5A-409B-98F3-0A79ECA40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23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57446B-A9ED-4460-8E0A-76C861D6AA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559F49-8923-4C1E-A8E0-DB8717CABA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6A02F-7BE5-4792-82BB-F488AC0F1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46F38-BA77-4EDE-BFDD-AF4B43A16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B1D61-E2E5-4E76-85FB-B55A1AA90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179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EFC5E-8A7F-4A4C-89B1-B80F26C7F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37C17-582D-446F-80E2-EDECC7A80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145AD-FA83-42A2-8C00-FD93F466F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A92CB-E612-49ED-8D71-21306432D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B5239-7418-446F-B380-9077E41BA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033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1406F-0D5D-4F17-9EDC-2D543C295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27AF95-2DC5-42CF-ADF4-413BD2EA2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481CF-F88F-4AA5-BF74-A0EA9882B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30438-317A-449A-92C6-A5878F431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69CF9-D8C8-4F5B-8AC4-1EC2D7B3D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770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70AAC-75B3-424B-BDC2-B20089B54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0301B-2983-4C6C-A8AC-FF0A68FFC8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1593B3-C55C-439E-B7DB-17DE42C4C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61DDAC-D355-4B45-8655-9BA7A661D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E44FE2-7934-4D29-9D7B-14EF844F0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347FF-6D4D-4AE8-9084-05C49E346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4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DB76-FE74-48E8-B55D-718FF3F2F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C8651C-3BBE-48E6-967D-C7B921154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A03FAB-3A5F-446D-AB43-20E8B8C7A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F56934-0AB3-4A30-ADDA-4FC0F4305A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4F8CE-AE0C-47D7-9488-578DB4CD34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4227AD-C7FE-4995-8BCE-8060972C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47F486-38BE-4133-BF9E-94CEA54BF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48742C-0B89-450A-9743-0E066BF69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320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3604B-7B9E-4B7E-AEC9-1283730E0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E0A0DA-2C45-4A77-87CE-5764414D2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B53636-F40E-4A37-AF87-C8461B20A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203EC-4F89-4508-9E44-ECC0EE0BB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03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CEF573-CD08-4B05-8670-F13B00E4D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86D3A1-1000-4211-B94B-861A5A17D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AB6F33-70AD-4198-A072-76F779387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348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0FB4F-7DE5-49B9-AD9F-627E59E75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6EF19-CA8F-4A00-AA2E-5DA45552B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381EC3-B5E7-4639-9196-55D64010F1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8B6CF4-170E-428E-AEBB-DFFB1F359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C7A88-6E5A-4576-86C1-3F10A154F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A77D91-8D1F-4223-B463-3769FBEE6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92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F29BA-FA9B-4BA1-A657-FCA5BB2B7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77938C-67AC-4005-AFC6-8DA0444CE4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6B297D-9203-4D59-9957-38E4CBD051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A8D98-85F8-466C-9C5B-292F6D621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DB00F-9251-4E32-91BA-4A713F3C2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4BA6FC-666C-438D-90CE-DD2C1E587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963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DEA75-D0EB-4B33-996B-3C907BC04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00073A-2040-46C6-9219-AFB8BA137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38098-2DF3-444F-AA40-EA1C162B20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58701-C80C-4DCF-81B0-F2CE8D088D5C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FDC40-649A-45BD-9CB2-C82B6E669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D1077-74E1-4E9B-92B6-4CA5F5F2A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23F5A-EB9A-410E-BDD6-AA2391A5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0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E1054-47DB-47E6-B8CB-17B1B8A3DD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B05B5D-D472-4C50-B431-1DEAD20434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B06C7A-D366-4F35-9C7E-8DACB6752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93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B306E-3BA9-4574-91AF-460A19AB6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8CE91-3B68-4B99-AFE0-C9020EF21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FB9C63-6CE7-4AC1-A866-F9A8B5BD6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AEB8E-4890-47B5-8306-9D37082DA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FCA27-6C47-4495-908E-80701FA1B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B9F459-03D9-4EA0-A249-A2D8996BD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632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00DF8-14E7-4242-865B-8AA8D8EA9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80E7A-BFAB-4D68-AE33-26D0FE328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9A72E-A6F3-4AD1-8724-57734940D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48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5E569-8617-4751-A719-018DDFDDC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45CFB-C898-4F38-BC8C-996A8786B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6D14CA-5C71-4A9D-AF9F-CAE0B88CA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0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5323-AA97-431A-9549-280415341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E91DA-8880-409C-A534-28D6B9F1C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BA4ECA-6DE9-46A2-900A-CA3131BD2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047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F4F94-C9E1-4EF3-BFE0-EAEA5091D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9EF1F-9D5D-4A91-B605-557676A99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D69924-D7C4-4874-971B-05C8D2B7F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220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5D8BE-82B5-4E99-95C4-0766AB374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D1108-B6BB-42B3-A347-CA939E1E2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AE7645-6733-42EE-9ABF-FF9614655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377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CC831-DFE5-447D-85F0-51238F0ED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75B5E-AB64-4844-AB97-F571E3779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F6CC14-3986-439D-8790-BA160E69F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11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226FB-9BE4-487B-80E5-31653F503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C96EA-3319-4542-9A56-816C3B6ED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6D5CF5-1559-4592-B8E6-DE3284FA1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299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7D063-3675-4A79-A7AD-F56BC7B06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9B9ED-4A27-4D2C-97D5-8528DEF21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0947FD-35EB-45E3-85BC-76B041BDD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913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D0CC6-83D6-4D9D-93B0-BC10B6234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2279-DEE2-4C4A-A04F-C671E4405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0BC227-BD53-4E87-A43A-93E472A53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44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18AF1-C358-4D57-B5F7-5EB29B0B9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B2D0D-F625-4A35-AC16-35FB4C260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41C74-E041-4C13-8A68-906A4E56B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449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8C792-56D6-4C54-8852-4BFDDCC67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244FE-E647-449E-A124-A2F9EFC5A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428254-6A32-44EF-8A11-059DBE0C6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348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9FF8A-A6CA-45D6-818D-8271A1BC4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5D142-CCC9-4AFD-B1AF-17702D90E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35F4BD-220B-42BC-9271-15C670C13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130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1D68B-6548-4270-95E3-AFCA0FD95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5A828-06CA-4B47-820F-10277EF6E4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D748E4-2AEC-40F9-89E5-E6870F7F4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339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Eshan</dc:creator>
  <cp:lastModifiedBy>Eshan</cp:lastModifiedBy>
  <cp:revision>1</cp:revision>
  <dcterms:created xsi:type="dcterms:W3CDTF">2021-12-10T12:25:28Z</dcterms:created>
  <dcterms:modified xsi:type="dcterms:W3CDTF">2021-12-10T12:33:09Z</dcterms:modified>
</cp:coreProperties>
</file>

<file path=docProps/thumbnail.jpeg>
</file>